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9" r:id="rId8"/>
    <p:sldId id="261" r:id="rId9"/>
    <p:sldId id="262" r:id="rId10"/>
    <p:sldId id="263" r:id="rId11"/>
    <p:sldId id="264" r:id="rId12"/>
    <p:sldId id="270" r:id="rId13"/>
    <p:sldId id="271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F94A5-828B-4B67-8232-BE792D978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22936B-0646-4BF0-B6E6-807FD86CB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58E4D8-F0F9-43CC-B709-C160A1A02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DD9B93-A974-4A3B-B775-D2EC5E722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E8EACC-C093-4362-A79A-4B8080231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55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63759-18C3-4CF0-91C3-034DE21C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4EAC41-31D8-48CB-BBB6-3BB989C2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C94868-D71C-4C51-AFEE-8A95F97D3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4D821-C4A8-4458-8F54-C6479E5A1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165D19-CDD6-478C-8492-0F053284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4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7E33C3-1448-415F-88D9-2A9878799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38E493-EB1C-4748-A644-857459292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67870-C248-4BA0-80A1-2428411C1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9EC53-0C62-4FC8-A7A6-0763AF856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F1D50-0602-4D34-8110-E6B60B1B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52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000C-A3CA-4FEF-A251-247DE9528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7A5F47-F0B0-4C0A-91F5-6049EE6FF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2183FE-E640-43E6-BFD6-C6AF4968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65A4A2-717A-47DC-BD9F-2450B914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B7B272-C30D-409E-943E-257AE98E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758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9DDB6-86BE-4180-95BF-26078042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56FE5-066E-4D79-BE8A-81CF82D2A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8C14D8-76A1-4CC8-9304-A90E1BA0D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082BE-8762-48C0-92EB-A35F26C4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EE2181-245C-4E82-925E-0E5A411A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86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A3E35-643D-4605-A2DC-8D2EE752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EDF07-5178-4889-B98B-F8195F806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1447DE-118D-405F-91AF-0CF042D7B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B1B57C-4C8B-40CF-A7CF-278A130D7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B3DC3B-26F7-452B-8FFA-DB585D84F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08B9D8-0211-4F59-8A4E-AEB63400C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9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C7C68-6030-451C-B958-9172AFB1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41B056-F1D7-4B17-9444-BD9A2581C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5F684F-06BD-42F2-9821-5102F8C70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83C60A-C9C8-42EE-902D-77BC656961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327297-FD38-4682-A83E-734CE66478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A747F59-2F72-4E8F-B5C6-802AFB08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69B121-319B-4B21-A499-2CF8F9758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00CB78-46A8-4A73-9B27-7AA4C810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35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F506B-DCE4-494E-A4D8-5422F967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75DB93-A7A6-4FEA-823C-2AD5AEFF0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E838BC-E6AD-419A-83AB-970A1287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8D6F56-BC64-4B37-8692-A99FDAFCA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92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E2500D-F7D8-4520-AD35-63E668D8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21DE87-39F9-4D17-9AED-674122C5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82CAC5-5723-433A-95BA-B9427B3F7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323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314A2-60B6-401D-821C-9323C2DA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919E29-076C-461E-89A0-53935268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7FEBDC-71FD-49CB-9809-6F5BA9B81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C076F8-A659-4F24-9B7E-7AC5ABB1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9906FA-540E-4979-B5DD-367A9F6F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731670-93D1-438D-9FDD-FD8B4D2B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290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B1CFA-B896-4E9B-8E7B-69B1F41D5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7271E8-A68C-4981-87B7-FAF18F83F8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0917D2-C671-468D-9C0E-086F47F48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5E3047-DC22-4FEE-BEC0-A9D9CF96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C77180-4D43-4424-88FC-2BA8DB65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A49EB5-952D-472E-A64F-100F4632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45AD6A-C3EE-4C24-9F89-B21CDB78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A5CED5-F187-4A11-9A8F-D221B5504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72BBDC-220F-40B2-B492-A15C3C78CC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56BFB-8125-492A-966E-B533B7F318EF}" type="datetimeFigureOut">
              <a:rPr lang="ko-KR" altLang="en-US" smtClean="0"/>
              <a:t>2022-02-17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1524DF-8CB9-4B5B-A4B4-8E8482D48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B8FDD8-1A34-4B20-8C84-82F7B9C00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9F4FD-6E82-465A-8318-7F7CD70150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90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A0DF633-D1C5-4FF0-91E5-A93BA0D09D3C}"/>
              </a:ext>
            </a:extLst>
          </p:cNvPr>
          <p:cNvSpPr/>
          <p:nvPr/>
        </p:nvSpPr>
        <p:spPr>
          <a:xfrm>
            <a:off x="9185944" y="4522198"/>
            <a:ext cx="2700556" cy="20621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2BB111-050F-4763-8595-FFD3684D8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Yolov5</a:t>
            </a:r>
            <a:r>
              <a:rPr lang="ko-KR" altLang="en-US" dirty="0"/>
              <a:t>를 이용한 알람시계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CF0FD4-7275-4506-8BAE-377949950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 </a:t>
            </a:r>
            <a:r>
              <a:rPr lang="ko-KR" altLang="en-US" dirty="0"/>
              <a:t>파이썬 인공지능 기반</a:t>
            </a:r>
            <a:r>
              <a:rPr lang="en-US" altLang="ko-KR" dirty="0"/>
              <a:t>(SLP) </a:t>
            </a:r>
            <a:r>
              <a:rPr lang="ko-KR" altLang="en-US" dirty="0"/>
              <a:t>교육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</a:t>
            </a:r>
            <a:r>
              <a:rPr lang="en-US" altLang="ko-KR" dirty="0"/>
              <a:t>: </a:t>
            </a:r>
            <a:r>
              <a:rPr lang="ko-KR" altLang="en-US" dirty="0"/>
              <a:t>미라클 모닝 </a:t>
            </a:r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483508-1663-4EF0-A7C4-BCE2281A867A}"/>
              </a:ext>
            </a:extLst>
          </p:cNvPr>
          <p:cNvSpPr txBox="1"/>
          <p:nvPr/>
        </p:nvSpPr>
        <p:spPr>
          <a:xfrm>
            <a:off x="9329256" y="4661673"/>
            <a:ext cx="25572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로봇자동화 윤정훈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컴퓨터소프트웨어</a:t>
            </a:r>
            <a:r>
              <a:rPr lang="en-US" altLang="ko-KR" sz="1600" dirty="0"/>
              <a:t> </a:t>
            </a:r>
            <a:r>
              <a:rPr lang="ko-KR" altLang="en-US" sz="1600" dirty="0"/>
              <a:t>최성진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응용소프트웨어</a:t>
            </a:r>
            <a:r>
              <a:rPr lang="en-US" altLang="ko-KR" sz="1600" dirty="0"/>
              <a:t> </a:t>
            </a:r>
            <a:r>
              <a:rPr lang="ko-KR" altLang="en-US" sz="1600" dirty="0"/>
              <a:t>김지훈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로봇자동화</a:t>
            </a:r>
            <a:r>
              <a:rPr lang="en-US" altLang="ko-KR" sz="1600" dirty="0"/>
              <a:t> </a:t>
            </a:r>
            <a:r>
              <a:rPr lang="ko-KR" altLang="en-US" sz="1600" dirty="0"/>
              <a:t>오세현 </a:t>
            </a:r>
            <a:endParaRPr lang="en-US" altLang="ko-KR" sz="1600" dirty="0"/>
          </a:p>
          <a:p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526457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4745-877A-448E-833D-403DB174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CAM</a:t>
            </a:r>
            <a:r>
              <a:rPr lang="ko-KR" altLang="en-US" dirty="0"/>
              <a:t> 연동 후 얼굴 인식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A9D782-5381-4D74-81DD-E4F1C172E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65" y="1766189"/>
            <a:ext cx="7921070" cy="445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2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>
            <a:extLst>
              <a:ext uri="{FF2B5EF4-FFF2-40B4-BE49-F238E27FC236}">
                <a16:creationId xmlns:a16="http://schemas.microsoft.com/office/drawing/2014/main" id="{74DB353F-C0B9-41A7-AE90-750C5D23E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75943">
            <a:off x="1619347" y="4240679"/>
            <a:ext cx="1905000" cy="18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7AAA3CAC-C89E-40E6-950D-773EEB3B3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55415">
            <a:off x="1413469" y="1643231"/>
            <a:ext cx="1905000" cy="18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B020CE4-0DF7-4E69-9489-817CB17D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</a:t>
            </a:r>
            <a:r>
              <a:rPr lang="ko-KR" altLang="en-US" dirty="0"/>
              <a:t>알람시계 구현  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6B30A81-DD9C-4868-90D7-996F0B019CE9}"/>
              </a:ext>
            </a:extLst>
          </p:cNvPr>
          <p:cNvSpPr/>
          <p:nvPr/>
        </p:nvSpPr>
        <p:spPr>
          <a:xfrm>
            <a:off x="475488" y="3345910"/>
            <a:ext cx="3221372" cy="10637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38FA0C-FA00-465A-846B-DA8AD542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93" y="3429000"/>
            <a:ext cx="2897376" cy="8975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697A85A-720A-45E8-BEFE-5F50AF148A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4" t="2741" r="6923" b="4627"/>
          <a:stretch/>
        </p:blipFill>
        <p:spPr>
          <a:xfrm>
            <a:off x="4283083" y="1853180"/>
            <a:ext cx="3493945" cy="44579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4C0D67C-8FED-457B-B667-74C03B3C60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631" y="1922617"/>
            <a:ext cx="2093927" cy="448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8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6FCB20-0478-4CF0-9707-0BB4B1712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실생활 적용 모습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0BF415-CBFD-44AE-A196-06C313990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67" y="2138645"/>
            <a:ext cx="3915853" cy="34347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096556-59F0-43A9-B1E9-0FA0DC50E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080" y="1979802"/>
            <a:ext cx="4000955" cy="359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1DC5D65-D874-41E3-9556-2C88DBAAF961}"/>
              </a:ext>
            </a:extLst>
          </p:cNvPr>
          <p:cNvSpPr/>
          <p:nvPr/>
        </p:nvSpPr>
        <p:spPr>
          <a:xfrm>
            <a:off x="4261608" y="1577314"/>
            <a:ext cx="3221372" cy="106373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DD367EB-F03B-49E5-B84A-4A619EF6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가능성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58F4C1-F4D2-4672-B1A0-ED4BFEC43F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6" t="18220" r="23913" b="20309"/>
          <a:stretch/>
        </p:blipFill>
        <p:spPr bwMode="auto">
          <a:xfrm>
            <a:off x="838200" y="4111140"/>
            <a:ext cx="1595494" cy="182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1003C0-8045-42E0-B110-79168E8C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13" y="1660404"/>
            <a:ext cx="2897376" cy="897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1DEBED-EF42-4589-8B93-7562348832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 b="13317"/>
          <a:stretch/>
        </p:blipFill>
        <p:spPr bwMode="auto">
          <a:xfrm rot="16200000">
            <a:off x="5202967" y="3069900"/>
            <a:ext cx="1187653" cy="89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AA619F1-3968-4026-9548-FB30166AE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362" y="4010472"/>
            <a:ext cx="1694576" cy="16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9B095FF-CFC9-4536-B703-813F8605DE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7" t="15485" r="33188" b="14997"/>
          <a:stretch/>
        </p:blipFill>
        <p:spPr bwMode="auto">
          <a:xfrm>
            <a:off x="6686026" y="3936657"/>
            <a:ext cx="1442906" cy="204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DB92CF21-A7FB-479F-8608-30E27DE6D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836" y="4285622"/>
            <a:ext cx="1694576" cy="169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E69D30-C325-4CBF-8401-7A070795DCF3}"/>
              </a:ext>
            </a:extLst>
          </p:cNvPr>
          <p:cNvSpPr txBox="1"/>
          <p:nvPr/>
        </p:nvSpPr>
        <p:spPr>
          <a:xfrm>
            <a:off x="1044523" y="6123543"/>
            <a:ext cx="118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알람 시계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E65ACA-EB46-49FD-9D2A-2817A397668D}"/>
              </a:ext>
            </a:extLst>
          </p:cNvPr>
          <p:cNvSpPr txBox="1"/>
          <p:nvPr/>
        </p:nvSpPr>
        <p:spPr>
          <a:xfrm>
            <a:off x="3789121" y="6123543"/>
            <a:ext cx="118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커피 머신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C8B8A1-AFC9-46CF-9483-6F694F7F944B}"/>
              </a:ext>
            </a:extLst>
          </p:cNvPr>
          <p:cNvSpPr txBox="1"/>
          <p:nvPr/>
        </p:nvSpPr>
        <p:spPr>
          <a:xfrm>
            <a:off x="6814004" y="6123543"/>
            <a:ext cx="118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보일러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C65B1F-07BB-40CD-B6F0-E8F38569DA84}"/>
              </a:ext>
            </a:extLst>
          </p:cNvPr>
          <p:cNvSpPr txBox="1"/>
          <p:nvPr/>
        </p:nvSpPr>
        <p:spPr>
          <a:xfrm>
            <a:off x="9523649" y="6123543"/>
            <a:ext cx="118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전구</a:t>
            </a:r>
          </a:p>
        </p:txBody>
      </p:sp>
    </p:spTree>
    <p:extLst>
      <p:ext uri="{BB962C8B-B14F-4D97-AF65-F5344CB8AC3E}">
        <p14:creationId xmlns:p14="http://schemas.microsoft.com/office/powerpoint/2010/main" val="96338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BB111-050F-4763-8595-FFD3684D8E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이상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CF0FD4-7275-4506-8BAE-3779499501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질문 환영입니다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14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D0524-EB94-4259-B97E-B6CF464CE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62B51F-3489-499A-B376-36A7E0739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654" y="1902749"/>
            <a:ext cx="729842" cy="7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FF620A-2586-418F-8A89-E0BD17A96643}"/>
              </a:ext>
            </a:extLst>
          </p:cNvPr>
          <p:cNvSpPr/>
          <p:nvPr/>
        </p:nvSpPr>
        <p:spPr>
          <a:xfrm>
            <a:off x="1106646" y="1902749"/>
            <a:ext cx="1770777" cy="7217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휴대폰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F94A6E9-FEE7-4322-9506-DE831314156E}"/>
              </a:ext>
            </a:extLst>
          </p:cNvPr>
          <p:cNvSpPr/>
          <p:nvPr/>
        </p:nvSpPr>
        <p:spPr>
          <a:xfrm>
            <a:off x="1106646" y="3037121"/>
            <a:ext cx="1770777" cy="7217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탁상시계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2F4B3C5-5F43-48EF-8B56-8C70979169E8}"/>
              </a:ext>
            </a:extLst>
          </p:cNvPr>
          <p:cNvSpPr/>
          <p:nvPr/>
        </p:nvSpPr>
        <p:spPr>
          <a:xfrm>
            <a:off x="1106646" y="4171493"/>
            <a:ext cx="1770777" cy="7217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탁상시계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5C0CD9-3610-48D7-84BD-C062E6569C25}"/>
              </a:ext>
            </a:extLst>
          </p:cNvPr>
          <p:cNvSpPr/>
          <p:nvPr/>
        </p:nvSpPr>
        <p:spPr>
          <a:xfrm>
            <a:off x="1106646" y="5305865"/>
            <a:ext cx="1770777" cy="7217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빅스비 스피커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C4BAE0B-379A-47DD-8AC8-E880ACE57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88" y="1894667"/>
            <a:ext cx="729842" cy="7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F45C7D5-7A8C-406A-9FEE-A57F85F5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654" y="3029039"/>
            <a:ext cx="729842" cy="7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3C2C56C-5DE0-4A8A-BB8E-C0B5A7AE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88" y="3029039"/>
            <a:ext cx="729842" cy="7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0BC0DDE-C0B0-4066-BE1E-D940F303A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654" y="4163411"/>
            <a:ext cx="729842" cy="7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F86001D0-8EFF-4209-AA04-E3104C5F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922" y="1894667"/>
            <a:ext cx="729842" cy="7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5800495-8112-472E-AF77-2E18C4EAE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654" y="5289701"/>
            <a:ext cx="729842" cy="7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7DBEE49-0B1D-4B3E-905C-4592D371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88" y="5289701"/>
            <a:ext cx="729842" cy="7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AAD32FBC-20BD-4EE9-B51B-B4234058A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56" y="1894667"/>
            <a:ext cx="729842" cy="7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55F4EB4A-3B05-4411-8B09-BCBA6FCD4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190" y="1886585"/>
            <a:ext cx="729842" cy="7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016013C5-A724-43B2-8011-147FE32B5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324" y="1886585"/>
            <a:ext cx="729842" cy="72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FECF391-3294-4EF5-B663-C278F87BE906}"/>
              </a:ext>
            </a:extLst>
          </p:cNvPr>
          <p:cNvSpPr/>
          <p:nvPr/>
        </p:nvSpPr>
        <p:spPr>
          <a:xfrm>
            <a:off x="9274032" y="6037091"/>
            <a:ext cx="2621558" cy="45578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윤</a:t>
            </a:r>
            <a:r>
              <a:rPr lang="en-US" altLang="ko-KR" dirty="0"/>
              <a:t>**</a:t>
            </a:r>
            <a:r>
              <a:rPr lang="ko-KR" altLang="en-US" dirty="0"/>
              <a:t>의 아침 알람 내역</a:t>
            </a:r>
          </a:p>
        </p:txBody>
      </p:sp>
    </p:spTree>
    <p:extLst>
      <p:ext uri="{BB962C8B-B14F-4D97-AF65-F5344CB8AC3E}">
        <p14:creationId xmlns:p14="http://schemas.microsoft.com/office/powerpoint/2010/main" val="50539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8888C-E211-43F1-8077-70D33353C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D96ACC6-8DFA-4065-982B-256D0853C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275" y="1690688"/>
            <a:ext cx="2676088" cy="26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A758B9D-5E18-40FE-8B63-27D2C91E4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80" y="1329961"/>
            <a:ext cx="3397542" cy="33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D128D31-36D8-4099-A108-0BE036DA1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221798" y="2284558"/>
            <a:ext cx="1714850" cy="17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1E196-252B-4F38-B5BB-7AAEBC5E482F}"/>
              </a:ext>
            </a:extLst>
          </p:cNvPr>
          <p:cNvSpPr txBox="1"/>
          <p:nvPr/>
        </p:nvSpPr>
        <p:spPr>
          <a:xfrm>
            <a:off x="1406554" y="5273790"/>
            <a:ext cx="9378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아침 기상에 대한 판단을 나 대신 컴퓨터가 하도록 하자</a:t>
            </a:r>
            <a:r>
              <a:rPr lang="en-US" altLang="ko-KR" sz="2800" dirty="0"/>
              <a:t>! 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1077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B35CF39A-4A47-4011-A6EA-D68AA67DF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8" t="13816" r="23255" b="11927"/>
          <a:stretch/>
        </p:blipFill>
        <p:spPr bwMode="auto">
          <a:xfrm>
            <a:off x="1600206" y="2320431"/>
            <a:ext cx="3002235" cy="285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2AD33F9-F41D-4758-AC08-E676B9B8C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302" y="686421"/>
            <a:ext cx="3093763" cy="206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CC67F190-42F9-45C9-A067-B36F9C559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04592">
            <a:off x="3991977" y="1043823"/>
            <a:ext cx="1905000" cy="18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F2C793-B042-46C2-84A5-0B75B4FB8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구조 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49C5A18-8721-4121-B4EB-1A0D3CCA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204" y="4136976"/>
            <a:ext cx="1781961" cy="178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>
            <a:extLst>
              <a:ext uri="{FF2B5EF4-FFF2-40B4-BE49-F238E27FC236}">
                <a16:creationId xmlns:a16="http://schemas.microsoft.com/office/drawing/2014/main" id="{AABD9B4D-3034-40EF-B8D5-504C4474E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6216">
            <a:off x="4122273" y="4200624"/>
            <a:ext cx="1905000" cy="18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B3C55-6DA7-4B2C-B3B5-3E392DFBCED6}"/>
              </a:ext>
            </a:extLst>
          </p:cNvPr>
          <p:cNvSpPr txBox="1"/>
          <p:nvPr/>
        </p:nvSpPr>
        <p:spPr>
          <a:xfrm>
            <a:off x="8302347" y="1498908"/>
            <a:ext cx="2963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1. </a:t>
            </a:r>
            <a:r>
              <a:rPr lang="ko-KR" altLang="en-US" sz="2000" dirty="0"/>
              <a:t>캠으로 침대를 비춘다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426BA5-ADB9-4C4D-B089-FA638FD67D80}"/>
              </a:ext>
            </a:extLst>
          </p:cNvPr>
          <p:cNvSpPr txBox="1"/>
          <p:nvPr/>
        </p:nvSpPr>
        <p:spPr>
          <a:xfrm>
            <a:off x="955045" y="5027956"/>
            <a:ext cx="26080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YOLOv5</a:t>
            </a:r>
            <a:r>
              <a:rPr lang="ko-KR" altLang="en-US" sz="2000" dirty="0"/>
              <a:t>를 통해 </a:t>
            </a:r>
            <a:endParaRPr lang="en-US" altLang="ko-KR" sz="2000" dirty="0"/>
          </a:p>
          <a:p>
            <a:r>
              <a:rPr lang="ko-KR" altLang="en-US" sz="2000" dirty="0"/>
              <a:t>사람유무를 감지한다</a:t>
            </a:r>
            <a:r>
              <a:rPr lang="en-US" altLang="ko-KR" sz="2000" dirty="0"/>
              <a:t>.</a:t>
            </a:r>
            <a:r>
              <a:rPr lang="ko-KR" altLang="en-US" sz="2000" dirty="0"/>
              <a:t>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696C7C-C425-4995-B462-F16D428D4F84}"/>
              </a:ext>
            </a:extLst>
          </p:cNvPr>
          <p:cNvSpPr txBox="1"/>
          <p:nvPr/>
        </p:nvSpPr>
        <p:spPr>
          <a:xfrm>
            <a:off x="8391102" y="4674013"/>
            <a:ext cx="2785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사람이 감지 될 시 </a:t>
            </a:r>
            <a:endParaRPr lang="en-US" altLang="ko-KR" sz="2000" dirty="0"/>
          </a:p>
          <a:p>
            <a:r>
              <a:rPr lang="ko-KR" altLang="en-US" sz="2000" dirty="0"/>
              <a:t>알람 소리를 출력한다</a:t>
            </a:r>
            <a:r>
              <a:rPr lang="en-US" altLang="ko-KR" sz="2000" dirty="0"/>
              <a:t>.</a:t>
            </a:r>
            <a:r>
              <a:rPr lang="ko-KR" altLang="en-US" sz="2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4230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BC027-D4F7-4078-8D23-02D6C413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92170-D74C-47BB-BB7A-7AEB95ED2A67}"/>
              </a:ext>
            </a:extLst>
          </p:cNvPr>
          <p:cNvSpPr txBox="1"/>
          <p:nvPr/>
        </p:nvSpPr>
        <p:spPr>
          <a:xfrm>
            <a:off x="7612130" y="2253649"/>
            <a:ext cx="2812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OpenCV (3.4.16)</a:t>
            </a:r>
            <a:endParaRPr lang="ko-KR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9722C-053D-497B-A123-F1213D6E7367}"/>
              </a:ext>
            </a:extLst>
          </p:cNvPr>
          <p:cNvSpPr txBox="1"/>
          <p:nvPr/>
        </p:nvSpPr>
        <p:spPr>
          <a:xfrm>
            <a:off x="2103392" y="2253649"/>
            <a:ext cx="247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PyTorch (1.7.1)</a:t>
            </a:r>
            <a:endParaRPr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612793-F8C4-4D56-BB71-2014CBE160AC}"/>
              </a:ext>
            </a:extLst>
          </p:cNvPr>
          <p:cNvSpPr txBox="1"/>
          <p:nvPr/>
        </p:nvSpPr>
        <p:spPr>
          <a:xfrm>
            <a:off x="2168448" y="3967150"/>
            <a:ext cx="4658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CUDA (10.2) CUDNN (8.3.1) </a:t>
            </a:r>
            <a:endParaRPr lang="ko-KR" altLang="en-US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18CB75-B327-4DDD-B1BC-F5AC46374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4" r="80152" b="33210"/>
          <a:stretch/>
        </p:blipFill>
        <p:spPr bwMode="auto">
          <a:xfrm>
            <a:off x="823504" y="1794951"/>
            <a:ext cx="106625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3CB63DE-0226-4353-AB5E-072522C2E3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r="20870" b="30792"/>
          <a:stretch/>
        </p:blipFill>
        <p:spPr bwMode="auto">
          <a:xfrm>
            <a:off x="5941696" y="1737989"/>
            <a:ext cx="1260294" cy="115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3473D7A-CD1A-4579-8E95-885BF1A4C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7004" r="15257" b="35736"/>
          <a:stretch/>
        </p:blipFill>
        <p:spPr bwMode="auto">
          <a:xfrm>
            <a:off x="548912" y="3429000"/>
            <a:ext cx="1493520" cy="108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CB1CF69-554D-42A5-8D89-A965BDC14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5325752"/>
            <a:ext cx="929640" cy="92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10DD0-2128-4C3E-A626-7B9A9DB7D3D9}"/>
              </a:ext>
            </a:extLst>
          </p:cNvPr>
          <p:cNvSpPr txBox="1"/>
          <p:nvPr/>
        </p:nvSpPr>
        <p:spPr>
          <a:xfrm>
            <a:off x="2168448" y="5732172"/>
            <a:ext cx="1828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window10</a:t>
            </a:r>
            <a:endParaRPr lang="ko-KR" altLang="en-US"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A7073F-606A-46B0-9D8E-E69575786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033554"/>
            <a:ext cx="1169333" cy="12227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463921-51B2-4839-95CC-BF044C89D683}"/>
              </a:ext>
            </a:extLst>
          </p:cNvPr>
          <p:cNvSpPr txBox="1"/>
          <p:nvPr/>
        </p:nvSpPr>
        <p:spPr>
          <a:xfrm>
            <a:off x="7612129" y="5528962"/>
            <a:ext cx="3543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anaconda3 (2020.07)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98784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>
            <a:extLst>
              <a:ext uri="{FF2B5EF4-FFF2-40B4-BE49-F238E27FC236}">
                <a16:creationId xmlns:a16="http://schemas.microsoft.com/office/drawing/2014/main" id="{4973FA4D-99FD-429D-9864-1E60C824C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8712" y="1690688"/>
            <a:ext cx="615695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48C011-95AC-40E5-B843-D73F4CAE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 수집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77359EC-C851-49B5-B1C7-D7B2005A6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720" y="3025879"/>
            <a:ext cx="3466996" cy="346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71D10C-5A7E-45F6-BA89-288D5721CA0D}"/>
              </a:ext>
            </a:extLst>
          </p:cNvPr>
          <p:cNvSpPr txBox="1"/>
          <p:nvPr/>
        </p:nvSpPr>
        <p:spPr>
          <a:xfrm>
            <a:off x="2804735" y="2747005"/>
            <a:ext cx="1724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roboflow</a:t>
            </a:r>
            <a:endParaRPr lang="ko-KR" altLang="en-US" sz="2800" dirty="0"/>
          </a:p>
        </p:txBody>
      </p:sp>
      <p:pic>
        <p:nvPicPr>
          <p:cNvPr id="5128" name="Picture 8" descr="Roboflow - YouTube">
            <a:extLst>
              <a:ext uri="{FF2B5EF4-FFF2-40B4-BE49-F238E27FC236}">
                <a16:creationId xmlns:a16="http://schemas.microsoft.com/office/drawing/2014/main" id="{E512B29A-2A4A-4A7D-9825-6AB7C955D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34" y="2265914"/>
            <a:ext cx="1032473" cy="103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E2AE29-F83D-4237-9679-C47B318F37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48" t="12040" r="7860"/>
          <a:stretch/>
        </p:blipFill>
        <p:spPr>
          <a:xfrm>
            <a:off x="1507213" y="3606828"/>
            <a:ext cx="1032473" cy="11281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A5699-CFAB-4105-BF20-5BAF6D97AF7F}"/>
              </a:ext>
            </a:extLst>
          </p:cNvPr>
          <p:cNvSpPr txBox="1"/>
          <p:nvPr/>
        </p:nvSpPr>
        <p:spPr>
          <a:xfrm>
            <a:off x="2804735" y="3915103"/>
            <a:ext cx="1724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unsplash</a:t>
            </a:r>
            <a:endParaRPr lang="ko-KR" altLang="en-US" sz="28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34E96A3-CC2C-4510-AE9A-665EDA8C44F7}"/>
              </a:ext>
            </a:extLst>
          </p:cNvPr>
          <p:cNvSpPr/>
          <p:nvPr/>
        </p:nvSpPr>
        <p:spPr>
          <a:xfrm>
            <a:off x="7436899" y="2156400"/>
            <a:ext cx="2464188" cy="8522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얼굴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FA66E7-CA40-48CC-9404-B1CFD2CC6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213" y="4906690"/>
            <a:ext cx="1095593" cy="12816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9326039-2E02-4971-9685-0BAFD6382132}"/>
              </a:ext>
            </a:extLst>
          </p:cNvPr>
          <p:cNvSpPr txBox="1"/>
          <p:nvPr/>
        </p:nvSpPr>
        <p:spPr>
          <a:xfrm>
            <a:off x="2804735" y="5285898"/>
            <a:ext cx="1364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AI Hub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6031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5E88B-805D-42BA-AA59-867DB726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순서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C8138-C5D1-4BDA-A17C-E25E7933E62A}"/>
              </a:ext>
            </a:extLst>
          </p:cNvPr>
          <p:cNvSpPr txBox="1"/>
          <p:nvPr/>
        </p:nvSpPr>
        <p:spPr>
          <a:xfrm>
            <a:off x="939567" y="1705451"/>
            <a:ext cx="5461233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Training(</a:t>
            </a:r>
            <a:r>
              <a:rPr lang="ko-KR" altLang="en-US" sz="2800" dirty="0"/>
              <a:t>훈련</a:t>
            </a:r>
            <a:r>
              <a:rPr lang="en-US" altLang="ko-KR" sz="2800" dirty="0"/>
              <a:t>)  </a:t>
            </a:r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sz="2000" dirty="0"/>
              <a:t>얼굴 데이터</a:t>
            </a:r>
            <a:r>
              <a:rPr lang="en-US" altLang="ko-KR" sz="2000" dirty="0"/>
              <a:t> Labeling </a:t>
            </a:r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r>
              <a:rPr lang="en-US" altLang="ko-KR" sz="2000" dirty="0"/>
              <a:t>2. </a:t>
            </a:r>
            <a:r>
              <a:rPr lang="ko-KR" altLang="en-US" sz="2000" dirty="0"/>
              <a:t>얼굴 데이터 학습을 통한 모델 데이터 추출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6D360-E29D-4C0A-B564-D362596E0BAF}"/>
              </a:ext>
            </a:extLst>
          </p:cNvPr>
          <p:cNvSpPr txBox="1"/>
          <p:nvPr/>
        </p:nvSpPr>
        <p:spPr>
          <a:xfrm>
            <a:off x="939567" y="3993160"/>
            <a:ext cx="598135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Usage(</a:t>
            </a:r>
            <a:r>
              <a:rPr lang="ko-KR" altLang="en-US" sz="2800" dirty="0"/>
              <a:t>사용</a:t>
            </a:r>
            <a:r>
              <a:rPr lang="en-US" altLang="ko-KR" sz="2800" dirty="0"/>
              <a:t>)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sz="2000" dirty="0"/>
              <a:t>Cam </a:t>
            </a:r>
            <a:r>
              <a:rPr lang="ko-KR" altLang="en-US" sz="2000" dirty="0"/>
              <a:t>영상에 학습한 모델을 적용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얼굴 인식 유무에 따른 알람시계 알고리즘 구현 </a:t>
            </a:r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344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3B296-F546-4FDA-994B-2466FB8C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라벨링</a:t>
            </a:r>
            <a:r>
              <a:rPr lang="en-US" altLang="ko-KR" dirty="0"/>
              <a:t> (AlexeyAB/</a:t>
            </a:r>
            <a:r>
              <a:rPr lang="ko-KR" altLang="en-US" dirty="0"/>
              <a:t> </a:t>
            </a:r>
            <a:r>
              <a:rPr lang="en-US" altLang="ko-KR" dirty="0"/>
              <a:t>Yolo_mark)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428C18-02EC-4E72-939B-877CE7B74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8"/>
          <a:stretch/>
        </p:blipFill>
        <p:spPr>
          <a:xfrm>
            <a:off x="8874033" y="594138"/>
            <a:ext cx="966295" cy="8675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636637-912B-4DB4-8764-CA486519F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3088"/>
            <a:ext cx="5402422" cy="41449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7FAC41-9A5F-4D87-8E12-FCD3397D5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497" y="1843088"/>
            <a:ext cx="4790371" cy="41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0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6B5C3-39CF-4DAF-9AA2-537A614D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얼굴 데이터 학습</a:t>
            </a:r>
            <a:r>
              <a:rPr lang="en-US" altLang="ko-KR" dirty="0"/>
              <a:t> </a:t>
            </a:r>
            <a:r>
              <a:rPr lang="en-US" altLang="ko-KR" sz="2800" dirty="0"/>
              <a:t>(Yolov5</a:t>
            </a:r>
            <a:r>
              <a:rPr lang="ko-KR" altLang="en-US" sz="2800" dirty="0"/>
              <a:t>를 이용한 모델 데이터 추출</a:t>
            </a:r>
            <a:r>
              <a:rPr lang="en-US" altLang="ko-KR" sz="2800" dirty="0"/>
              <a:t>)</a:t>
            </a:r>
            <a:r>
              <a:rPr lang="ko-KR" altLang="en-US" sz="3200" dirty="0"/>
              <a:t>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36BACC-1ED3-48E0-ABD8-698A8542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515" y="1534563"/>
            <a:ext cx="4934894" cy="27054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A2FEAD5-EAE0-4E07-93DF-42372E498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515" y="4403463"/>
            <a:ext cx="4067333" cy="10059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8CA821-E50A-4DE8-A2BE-C499945CD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34563"/>
            <a:ext cx="4934894" cy="3238368"/>
          </a:xfrm>
          <a:prstGeom prst="rect">
            <a:avLst/>
          </a:prstGeom>
        </p:spPr>
      </p:pic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39C0139E-5D13-42BA-9D9B-2DACFA8535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97092"/>
              </p:ext>
            </p:extLst>
          </p:nvPr>
        </p:nvGraphicFramePr>
        <p:xfrm>
          <a:off x="838199" y="4939578"/>
          <a:ext cx="4934894" cy="10027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78792">
                  <a:extLst>
                    <a:ext uri="{9D8B030D-6E8A-4147-A177-3AD203B41FA5}">
                      <a16:colId xmlns:a16="http://schemas.microsoft.com/office/drawing/2014/main" val="3610991378"/>
                    </a:ext>
                  </a:extLst>
                </a:gridCol>
                <a:gridCol w="1956102">
                  <a:extLst>
                    <a:ext uri="{9D8B030D-6E8A-4147-A177-3AD203B41FA5}">
                      <a16:colId xmlns:a16="http://schemas.microsoft.com/office/drawing/2014/main" val="188688995"/>
                    </a:ext>
                  </a:extLst>
                </a:gridCol>
              </a:tblGrid>
              <a:tr h="517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GPU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Training Data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224498"/>
                  </a:ext>
                </a:extLst>
              </a:tr>
              <a:tr h="485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NVIDIA GeForce RTX 2070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1000</a:t>
                      </a:r>
                      <a:r>
                        <a:rPr lang="ko-KR" altLang="en-US" dirty="0"/>
                        <a:t>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579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045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199</Words>
  <Application>Microsoft Office PowerPoint</Application>
  <PresentationFormat>와이드스크린</PresentationFormat>
  <Paragraphs>64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Yolov5를 이용한 알람시계  </vt:lpstr>
      <vt:lpstr>배경 </vt:lpstr>
      <vt:lpstr>목표</vt:lpstr>
      <vt:lpstr>간단한 구조 </vt:lpstr>
      <vt:lpstr>기본 설정</vt:lpstr>
      <vt:lpstr>자료 수집</vt:lpstr>
      <vt:lpstr>순서 </vt:lpstr>
      <vt:lpstr>라벨링 (AlexeyAB/ Yolo_mark)</vt:lpstr>
      <vt:lpstr>얼굴 데이터 학습 (Yolov5를 이용한 모델 데이터 추출) </vt:lpstr>
      <vt:lpstr>CAM 연동 후 얼굴 인식 </vt:lpstr>
      <vt:lpstr>Python 알람시계 구현  </vt:lpstr>
      <vt:lpstr>실생활 적용 모습 </vt:lpstr>
      <vt:lpstr>확장 가능성 </vt:lpstr>
      <vt:lpstr>이상 발표를 마치겠습니다.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Yolov5를 이용한 알람시계  </dc:title>
  <dc:creator>오세현</dc:creator>
  <cp:lastModifiedBy>618-45</cp:lastModifiedBy>
  <cp:revision>16</cp:revision>
  <dcterms:created xsi:type="dcterms:W3CDTF">2022-02-15T08:21:58Z</dcterms:created>
  <dcterms:modified xsi:type="dcterms:W3CDTF">2022-02-17T07:19:21Z</dcterms:modified>
</cp:coreProperties>
</file>